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5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6" r:id="rId13"/>
    <p:sldId id="277" r:id="rId14"/>
    <p:sldId id="278" r:id="rId15"/>
    <p:sldId id="279" r:id="rId16"/>
    <p:sldId id="280" r:id="rId17"/>
    <p:sldId id="284" r:id="rId18"/>
    <p:sldId id="283" r:id="rId19"/>
    <p:sldId id="282" r:id="rId20"/>
    <p:sldId id="281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AB0C33-45CF-4DB0-AFA7-548FF91F05D6}">
          <p14:sldIdLst>
            <p14:sldId id="261"/>
            <p14:sldId id="285"/>
            <p14:sldId id="258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6"/>
            <p14:sldId id="277"/>
            <p14:sldId id="278"/>
            <p14:sldId id="279"/>
            <p14:sldId id="280"/>
            <p14:sldId id="284"/>
            <p14:sldId id="283"/>
            <p14:sldId id="282"/>
            <p14:sldId id="281"/>
            <p14:sldId id="28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63D7-41D4-41D6-A9F9-91791BA24C44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10E-EFAE-4B6D-A82F-7E2A6A2B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8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63D7-41D4-41D6-A9F9-91791BA24C44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10E-EFAE-4B6D-A82F-7E2A6A2B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7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63D7-41D4-41D6-A9F9-91791BA24C44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10E-EFAE-4B6D-A82F-7E2A6A2B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8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63D7-41D4-41D6-A9F9-91791BA24C44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10E-EFAE-4B6D-A82F-7E2A6A2B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0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63D7-41D4-41D6-A9F9-91791BA24C44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10E-EFAE-4B6D-A82F-7E2A6A2B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63D7-41D4-41D6-A9F9-91791BA24C44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10E-EFAE-4B6D-A82F-7E2A6A2B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7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63D7-41D4-41D6-A9F9-91791BA24C44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10E-EFAE-4B6D-A82F-7E2A6A2B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0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63D7-41D4-41D6-A9F9-91791BA24C44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10E-EFAE-4B6D-A82F-7E2A6A2B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3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63D7-41D4-41D6-A9F9-91791BA24C44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10E-EFAE-4B6D-A82F-7E2A6A2B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3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63D7-41D4-41D6-A9F9-91791BA24C44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10E-EFAE-4B6D-A82F-7E2A6A2B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2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63D7-41D4-41D6-A9F9-91791BA24C44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310E-EFAE-4B6D-A82F-7E2A6A2B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78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863D7-41D4-41D6-A9F9-91791BA24C44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4310E-EFAE-4B6D-A82F-7E2A6A2B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6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%D1%8F%D0%BD%D0%B4%D0%B5%D0%BA%D1%81%20%D0%BA%D0%B0%D1%80%D1%82%D0%B8%D0%BD%D0%BA%D0%B8%20%D0%B4%D0%BB%D1%8F%20%D0%B4%D0%B5%D1%82%D0%B5%D0%B9&amp;from=tabba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Дифференциация звуков Л и 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Куклы Лала и Лёля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343579"/>
            <a:ext cx="407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«Детский сад №10 «Малютка»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7661" y="5779422"/>
            <a:ext cx="319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 М.М. Харина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static7.depositphotos.com/1207547/694/i/950/depositphotos_6943771-stock-photo-green-watering-can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83" l="613" r="98160">
                        <a14:foregroundMark x1="62577" y1="74114" x2="62577" y2="74114"/>
                        <a14:foregroundMark x1="57260" y1="68665" x2="57260" y2="68665"/>
                        <a14:foregroundMark x1="56442" y1="63488" x2="56442" y2="63488"/>
                        <a14:foregroundMark x1="56442" y1="60218" x2="56442" y2="60218"/>
                        <a14:foregroundMark x1="73824" y1="82834" x2="73824" y2="82834"/>
                        <a14:foregroundMark x1="69121" y1="78474" x2="69121" y2="78474"/>
                        <a14:foregroundMark x1="70757" y1="82289" x2="70757" y2="82289"/>
                        <a14:foregroundMark x1="76687" y1="82834" x2="76687" y2="82834"/>
                        <a14:foregroundMark x1="71984" y1="86649" x2="71984" y2="8664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49080" y="2480845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267137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51978E-6 L 0.31562 0.142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7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0-tub-ru.yandex.net/i?id=83d579868e2ac9e12f2971f3394ba64b-l&amp;n=1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64" l="455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1249288" cy="132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205699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9232E-6 L -0.28872 0.291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145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www.onlinetrade.ru/img/items/m/lastik_berlingo_quot_blitz_quot_skoshenniy_kombinirovanniy_naturalniy_kauchuk_42_14_8mm_1467383153_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9" b="98268" l="2165" r="9697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3968" y="2405248"/>
            <a:ext cx="1129085" cy="112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402782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4453E-8 L -0.29792 0.297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14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multiki-kartinki.narod.ru/korol-lev/Lion-King4.gif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7" b="93513" l="2842" r="100000">
                        <a14:foregroundMark x1="56838" y1="22785" x2="58615" y2="22785"/>
                        <a14:foregroundMark x1="61456" y1="23576" x2="61456" y2="23576"/>
                        <a14:foregroundMark x1="58792" y1="24525" x2="59680" y2="24525"/>
                        <a14:foregroundMark x1="60746" y1="23259" x2="60746" y2="23259"/>
                        <a14:foregroundMark x1="59858" y1="23418" x2="57194" y2="22152"/>
                        <a14:foregroundMark x1="50622" y1="29272" x2="52753" y2="29272"/>
                        <a14:foregroundMark x1="52931" y1="27848" x2="55773" y2="31804"/>
                        <a14:foregroundMark x1="50977" y1="28165" x2="53819" y2="31804"/>
                        <a14:foregroundMark x1="52043" y1="26741" x2="52931" y2="32753"/>
                        <a14:foregroundMark x1="49911" y1="28165" x2="55062" y2="30854"/>
                        <a14:foregroundMark x1="53464" y1="30222" x2="53464" y2="30222"/>
                        <a14:foregroundMark x1="53996" y1="30854" x2="55240" y2="31329"/>
                        <a14:foregroundMark x1="55773" y1="31329" x2="55773" y2="31329"/>
                        <a14:foregroundMark x1="51865" y1="28797" x2="51865" y2="28797"/>
                        <a14:foregroundMark x1="51332" y1="28956" x2="51510" y2="29430"/>
                        <a14:foregroundMark x1="58082" y1="24209" x2="58082" y2="2420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11961" y="1988840"/>
            <a:ext cx="15841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402782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9098E-6 L 0.28351 0.251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2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0-tub-ru.yandex.net/i?id=e0d6108963ad08a8169753bacfa1e4e4&amp;n=1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50" l="2182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3968" y="2212553"/>
            <a:ext cx="130111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738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954E-6 L 0.28334 0.24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2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0-tub-ru.yandex.net/i?id=9721f5ea1c859e1a62394ed2dab9fa63-l&amp;n=1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0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95936" y="2132857"/>
            <a:ext cx="176941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738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17372E-6 L 0.26563 0.225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1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0-tub-ru.yandex.net/i?id=9d1a34ca0d1743c799035e6763b6a3bc-l&amp;n=1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0" l="3791" r="99052">
                        <a14:foregroundMark x1="53081" y1="31507" x2="53081" y2="31507"/>
                        <a14:foregroundMark x1="56398" y1="28767" x2="56398" y2="28767"/>
                        <a14:foregroundMark x1="41706" y1="38356" x2="41706" y2="38356"/>
                        <a14:foregroundMark x1="41706" y1="35160" x2="41706" y2="3516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11960" y="1880828"/>
            <a:ext cx="108622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738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2195E-6 L -0.27188 0.346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7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polesie-igrushki.ru/upload/iblock/056/056e38019b80ed476a394023d35bc615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21" l="0" r="98958">
                        <a14:backgroundMark x1="51563" y1="81466" x2="51563" y2="81466"/>
                        <a14:backgroundMark x1="48438" y1="88362" x2="48438" y2="88362"/>
                        <a14:backgroundMark x1="45833" y1="88362" x2="33854" y2="95690"/>
                        <a14:backgroundMark x1="58854" y1="76724" x2="51563" y2="80603"/>
                        <a14:backgroundMark x1="51563" y1="68534" x2="51563" y2="68534"/>
                        <a14:backgroundMark x1="34896" y1="57328" x2="34896" y2="5732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55976" y="2333241"/>
            <a:ext cx="901884" cy="12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191773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2954E-6 L -0.2776 0.276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13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g2.freepng.ru/20180406/tfw/kisspng-baby-transport-infant-clip-art-pram-baby-5ac79a0adff991.2629048515230305389174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78" b="98313" l="11415" r="8971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79912" y="2214748"/>
            <a:ext cx="2160240" cy="151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191773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1876E-6 L 0.29931 0.230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1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g3.goodfon.ru/original/1760x990/1/55/lisa-fox-belyy-fon-minimalizm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42258" y="2132856"/>
            <a:ext cx="2794615" cy="184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191773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30002E-6 L 0.30764 0.243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12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Содержание игры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Описание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Ребенку предлагается назвать картинки, определить твердый или мягкий звук «Л» в них находится и подарить их куклам. Кукла Лала любит слова со звуком «Л», а Лёля слова со звуком «Ль».</a:t>
            </a:r>
          </a:p>
          <a:p>
            <a:pPr marL="0" indent="45720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Речевой материал: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Лампа, ласточка, лак, лимон, малина, акула, улитка, лейка, лук, ластик, лев, лист, телефон,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лунтик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лопата, коляска, лиса, пила.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83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files.soniccdn.com/imagecache/2f5/02c5a95da5dc5e50797ca01e55ff6-4340225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7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4272448" y="2504417"/>
            <a:ext cx="1008112" cy="112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738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1876E-6 L -0.28212 0.293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46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40466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138754"/>
            <a:ext cx="364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яндекс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картинки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детей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8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лампа" descr="https://cdn1.ozone.ru/multimedia/1022741564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06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10081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30124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6343E-6 L -0.2599 0.33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16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im0-tub-ru.yandex.net/i?id=ce43dcbf2809791b35984be7b27d62d5&amp;n=1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57">
                        <a14:foregroundMark x1="92767" y1="23125" x2="92767" y2="23125"/>
                        <a14:foregroundMark x1="92767" y1="23125" x2="99057" y2="2312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111874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12536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10132E-6 L -0.2816 0.319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15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static.my-shop.ru/product/f2/323/3222827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" b="100000" l="0" r="99324">
                        <a14:foregroundMark x1="71959" y1="64865" x2="74324" y2="70946"/>
                        <a14:foregroundMark x1="72635" y1="71284" x2="97635" y2="71284"/>
                        <a14:foregroundMark x1="91554" y1="71959" x2="94257" y2="59459"/>
                        <a14:foregroundMark x1="10811" y1="54054" x2="6757" y2="67905"/>
                        <a14:foregroundMark x1="8108" y1="69595" x2="42905" y2="78716"/>
                        <a14:foregroundMark x1="44595" y1="78716" x2="48986" y2="67230"/>
                        <a14:foregroundMark x1="48986" y1="67230" x2="13851" y2="54054"/>
                        <a14:foregroundMark x1="52027" y1="73986" x2="71622" y2="77365"/>
                        <a14:foregroundMark x1="46959" y1="70946" x2="63514" y2="73986"/>
                        <a14:foregroundMark x1="76014" y1="86486" x2="76014" y2="8648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95936" y="1697173"/>
            <a:ext cx="1440160" cy="13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8745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8385E-6 L -0.26754 0.362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8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2.freepng.ru/20190225/upi/kisspng-lemon-vitamin-c-vegetarian-cuisine-fruit-5c746be40072e1.549135781551133668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56" b="932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1400459" cy="140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15412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26997 0.3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59d86978a4d120cb33873215d83916c4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31130" y="1812797"/>
            <a:ext cx="1269871" cy="10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24521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2658 0.3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.allegroimg.com/original/011c57/02a8dba64c2ea181422b8020b4cf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3" b="100000" l="0" r="9921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1440160" cy="133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</p:spTree>
    <p:extLst>
      <p:ext uri="{BB962C8B-B14F-4D97-AF65-F5344CB8AC3E}">
        <p14:creationId xmlns:p14="http://schemas.microsoft.com/office/powerpoint/2010/main" val="20946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55216E-6 L -0.29132 0.291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14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Ла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35" l="14844" r="8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2845"/>
            <a:ext cx="2721496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Лёл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0" b="98100" l="20800" r="82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791"/>
            <a:ext cx="2877902" cy="28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7884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612" y="580482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ЛЁЛЯ</a:t>
            </a:r>
          </a:p>
        </p:txBody>
      </p:sp>
      <p:pic>
        <p:nvPicPr>
          <p:cNvPr id="7" name="Рисунок 6" descr="https://img2.freepng.ru/20190608/ci/kisspng-snail-product-design-clip-art-yellow-5cfb71dded4c20.065643591559982557972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4000" y1="23065" x2="14000" y2="23065"/>
                        <a14:foregroundMark x1="18889" y1="28226" x2="29111" y2="42258"/>
                        <a14:foregroundMark x1="29111" y1="41613" x2="29111" y2="59677"/>
                        <a14:foregroundMark x1="19333" y1="22419" x2="19333" y2="22419"/>
                        <a14:foregroundMark x1="16222" y1="16613" x2="16222" y2="22419"/>
                        <a14:foregroundMark x1="2556" y1="21774" x2="6889" y2="25000"/>
                        <a14:foregroundMark x1="3444" y1="25000" x2="17556" y2="33226"/>
                        <a14:foregroundMark x1="16667" y1="36452" x2="20222" y2="55806"/>
                        <a14:foregroundMark x1="2556" y1="23065" x2="2556" y2="23065"/>
                        <a14:foregroundMark x1="14000" y1="20484" x2="14000" y2="20484"/>
                        <a14:foregroundMark x1="12222" y1="20484" x2="12222" y2="2048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1458092" cy="9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92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29757 0.204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147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Дифференциация звуков Л и Ль</vt:lpstr>
      <vt:lpstr>Содержание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Л и Ль</dc:title>
  <dc:creator>79537</dc:creator>
  <cp:lastModifiedBy>79537</cp:lastModifiedBy>
  <cp:revision>13</cp:revision>
  <dcterms:created xsi:type="dcterms:W3CDTF">2020-10-11T21:22:29Z</dcterms:created>
  <dcterms:modified xsi:type="dcterms:W3CDTF">2023-02-14T07:30:02Z</dcterms:modified>
</cp:coreProperties>
</file>